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13.10.2020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13.10.2020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13.10.2020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13.10.2020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13.10.2020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13.10.2020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13.10.2020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13.10.2020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13.10.2020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13.10.2020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Умелые ручки </a:t>
            </a:r>
            <a:endParaRPr lang="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" dirty="0" smtClean="0">
                <a:solidFill>
                  <a:schemeClr val="tx1"/>
                </a:solidFill>
              </a:rPr>
              <a:t>оспитатель СП «Детский сад №36» ГБОУ СОШ №6 г.о.Сызрань Сасина А.Ф.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19" y="168076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xmlns="" id="{F5380E9A-163E-4576-BCDD-0A450B7E9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xmlns="" id="{88DDEF77-9746-4D83-91F9-442A2487E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7153668" cy="2657955"/>
          </a:xfrm>
        </p:spPr>
        <p:txBody>
          <a:bodyPr rtlCol="0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творческих способностей детей и их дарований – на кончиках пальцев, образно говоря, идут тончайшие ручейки, которые питают источник творческой мысли. Чем больше уверенности и изобретательности в движении детской руки, тем тоньше взаимодействие с орудием труда, чем сложнее движения, необходимые для этого взаимодействия, тем глубже входит взаимодействие руки с природой, с общественным трудом в духовную жизнь ребенка. Другими словами, чем больше мастерства в детской руке, тем умнее ребенок»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5A15AC-010D-4300-9C03-32D7F80C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12" y="2477030"/>
            <a:ext cx="4851697" cy="36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CC57E8-73D0-4BF2-B70B-171F40AB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F0825-EF25-4954-8ED8-CD1F15C0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1AAD62-15A5-4BE7-BC29-3CEE3466FAC6}"/>
              </a:ext>
            </a:extLst>
          </p:cNvPr>
          <p:cNvSpPr txBox="1"/>
          <p:nvPr/>
        </p:nvSpPr>
        <p:spPr>
          <a:xfrm>
            <a:off x="992777" y="642594"/>
            <a:ext cx="105199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ручной труд – это творческая работа ребенка с различными материалами, в процессе которой он создает полезные и эстетичные значимые предметы и изделия для украшения быта (игр, труда и отдыха). Такой труд является декоративной, художественно – прикладной деятельностью ребенка, поскольку при создании красивых предметов он учитывает эстетичные качества материалов на основе имеющихся представлений, знаний, практического опыта, приобретенных в процессе трудовой деятельности и на художественных занятиях в детском саду. </a:t>
            </a:r>
          </a:p>
        </p:txBody>
      </p:sp>
      <p:pic>
        <p:nvPicPr>
          <p:cNvPr id="12" name="Объект 7">
            <a:extLst>
              <a:ext uri="{FF2B5EF4-FFF2-40B4-BE49-F238E27FC236}">
                <a16:creationId xmlns:a16="http://schemas.microsoft.com/office/drawing/2014/main" xmlns="" id="{C6933A8C-4FC1-4626-A433-3B5C1E30D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78" y="2412475"/>
            <a:ext cx="4563585" cy="34223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FE1E9DC-49C7-4997-8534-2E543D9A7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62" y="2412475"/>
            <a:ext cx="4563585" cy="34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639105-A2EB-40D1-A984-2D251550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967" y="6582553"/>
            <a:ext cx="7939613" cy="14817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3B75D9-F301-444F-8FDE-3B827D0F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84" y="626386"/>
            <a:ext cx="11146527" cy="415872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необходимы задачи для занятия детей конструированию из бумаги, природного и бросового материала, ткани, бумаги, круп. Поощрять интерес изобразительной деятельности; обращать внимание на образную выразительность разных объектов в искусстве природном и бытовом окружении (вещи, созданные руками народных умельцев, архитектурные сооружения); учить замечать общие очертания и отдельные детали, контур, колорит, узор. Знакомить с цветовой гаммой, с вариантами композиций и разным расположением изображения на листе бумаги. Создавать условия для самостоятельного художественного творчества.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8AE85-BD4D-442C-AFBF-5F657937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4144" y="6296297"/>
            <a:ext cx="2283630" cy="395128"/>
          </a:xfrm>
        </p:spPr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DF1EF6-5A6B-4EC2-9998-5D2F83709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2448662"/>
            <a:ext cx="5161316" cy="38709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FF8BE9-75D2-493F-91AD-0FAF20FF7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0" y="2455525"/>
            <a:ext cx="5138501" cy="38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8B12E-D9C4-4619-A8D1-59B0C5F9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DC91D0-F4E0-4D3E-A683-104DBDC2E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642594"/>
            <a:ext cx="10058400" cy="384962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из главных задач, поставленная мною, это развитие мелкой моторики. Так как развитие мелкой моторики детей дошкольного возраста – одна из актуальных проблем, так как слабость и неловкость движения пальцев и кистей рук являются факторами, затрудняющими овладение простейшими, необходимыми в жизни умениями и навыками самообслуживания. Кроме того, развитие руки находится в тесной связи с развитием речи и мышлением ребёнка. Уровень развития мелкой моторики – один из показателей готовности к школьному обучению. Обычно ребёнок, имеющий высокий уровень развития мелкой моторики, умеет логически рассуждать, у него развиты память, внимание, связная речь. 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AF10DD-30BC-43FF-A0F0-E2B3ECF5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60892" y="6492240"/>
            <a:ext cx="2893045" cy="365760"/>
          </a:xfrm>
        </p:spPr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C1FF82-60ED-42F4-9631-A2FD65025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27" y="2638745"/>
            <a:ext cx="4768882" cy="35766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F721FC4-4B36-46BD-B4E5-5811934F1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388" y="2638744"/>
            <a:ext cx="4768882" cy="35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2294BF-AAF2-43B9-A9CA-B0076D7D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57DC7E-D41A-440A-9851-FCF1658B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55" y="642594"/>
            <a:ext cx="10058400" cy="384962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кружке заинтересовывают и увлекают ребят своей необычностью, возможностью применять выдумку, фантазию, осуществлять поиск разных приемов и способов действий, творчески общаться друг с другом. Ребята овладевают умением многократно подбирать и комбинировать материалы, целесообразно его использовать, учатся постигать технику, секреты народных мастеров. А это в конечном итоге способствует художественно-творческому развитию дошкольников, формированию желания заниматься интересным и полезным трудом.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978F1-57A2-4081-8327-1EAD6692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E3FC81-4265-415A-82DB-B3034B8AF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84277"/>
            <a:ext cx="5355364" cy="40165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EAF0C-6607-48D6-99E0-CE4F0CAA7E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76" y="2358024"/>
            <a:ext cx="3032082" cy="40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6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7A0DC-B016-4E5C-9E64-B137FC58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5EE8D15-BB1F-4712-A3E8-3855E13EB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4" y="463134"/>
            <a:ext cx="5478487" cy="4108866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851E04-5581-4CFC-9FDD-4DBA759A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89D91CF-68E4-4A7D-B268-20E6D262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0040"/>
            <a:ext cx="5651616" cy="42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E7E35-67C3-4643-BEB9-3750FBF7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F5AAD57-530D-44B1-A465-BD86AF7CA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91" y="2743199"/>
            <a:ext cx="2864803" cy="3819737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68539B-B9CF-4914-91DF-280CCF17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E9081D-6D9B-47FF-803F-81A682AAE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6" y="351495"/>
            <a:ext cx="3985050" cy="3495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E8F847-6FAF-44CF-A8BD-89B7F8094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72" y="351495"/>
            <a:ext cx="4405987" cy="34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E884CA-F502-486E-9D66-43DB2498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C7F00F-F85C-45F6-B58A-4BA5C1C1B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875" y="2752601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064074-09CF-43F2-9307-6ABC588B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A467F0-67F1-4FFB-84D6-E0366AF5D58F}" type="datetime1">
              <a:rPr lang="ru-RU" smtClean="0"/>
              <a:t>13.10.2020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5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{0B3BEA10-7744-45F6-84D1-EE8BFE13DCFD}tf56410444_win32</Template>
  <TotalTime>46</TotalTime>
  <Words>453</Words>
  <Application>Microsoft Office PowerPoint</Application>
  <PresentationFormat>Широкоэкранный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Avenir Next LT Pro</vt:lpstr>
      <vt:lpstr>Calibri</vt:lpstr>
      <vt:lpstr>Century Gothic</vt:lpstr>
      <vt:lpstr>Garamond</vt:lpstr>
      <vt:lpstr>Times New Roman</vt:lpstr>
      <vt:lpstr>СавонVTI</vt:lpstr>
      <vt:lpstr>Умелые ручки </vt:lpstr>
      <vt:lpstr>Истоки творческих способностей детей и их дарований – на кончиках пальцев, образно говоря, идут тончайшие ручейки, которые питают источник творческой мысли. Чем больше уверенности и изобретательности в движении детской руки, тем тоньше взаимодействие с орудием труда, чем сложнее движения, необходимые для этого взаимодействия, тем глубже входит взаимодействие руки с природой, с общественным трудом в духовную жизнь ребенка. Другими словами, чем больше мастерства в детской руке, тем умнее ребенок» В.А.Сухомлинский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Умелые ручки </dc:title>
  <dc:creator>Андрей Сасин</dc:creator>
  <cp:lastModifiedBy>Admin</cp:lastModifiedBy>
  <cp:revision>7</cp:revision>
  <dcterms:created xsi:type="dcterms:W3CDTF">2020-10-12T18:48:26Z</dcterms:created>
  <dcterms:modified xsi:type="dcterms:W3CDTF">2020-10-13T05:06:35Z</dcterms:modified>
</cp:coreProperties>
</file>