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7"/>
  </p:notesMasterIdLst>
  <p:sldIdLst>
    <p:sldId id="311" r:id="rId2"/>
    <p:sldId id="256" r:id="rId3"/>
    <p:sldId id="275" r:id="rId4"/>
    <p:sldId id="290" r:id="rId5"/>
    <p:sldId id="291" r:id="rId6"/>
    <p:sldId id="292" r:id="rId7"/>
    <p:sldId id="293" r:id="rId8"/>
    <p:sldId id="294" r:id="rId9"/>
    <p:sldId id="295" r:id="rId10"/>
    <p:sldId id="29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5" r:id="rId21"/>
    <p:sldId id="316" r:id="rId22"/>
    <p:sldId id="317" r:id="rId23"/>
    <p:sldId id="318" r:id="rId24"/>
    <p:sldId id="319" r:id="rId25"/>
    <p:sldId id="30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FB08-90F5-4032-8D27-9D5E287EC322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B5FE-F88B-45EA-BD6E-C9AE36272E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9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49586-BE49-4C2B-A304-94EA784798EE}" type="datetimeFigureOut">
              <a:rPr lang="ru-RU"/>
              <a:pPr>
                <a:defRPr/>
              </a:pPr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A6D39-3765-42CA-B6D7-C01C94965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cs309719.vk.me/v309719159/7e38/TIRAqCzCz9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к детям: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может сказать, что такое профессия?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нужна профессия?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профессии вы знаете?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знаете кем работают ваши родители?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Скажите, кто работает в детском саду?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ли одна профессия детского сада обойтись без другой?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Хотите узнать, как профессии детского сада не могут обойтись друг без друга?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мы отправимся в мир профессий работников детского сада!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Аппликация: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«Поздравительная открытка ко дню воспитателя»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960440" cy="4210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0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4392488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Лепка: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«Фрукты и овощи для повара»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1007_111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84887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«Территория детского сада»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50918_093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4071942"/>
            <a:ext cx="2947448" cy="2054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0150918_094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643050"/>
            <a:ext cx="2486028" cy="3667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150918_094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785926"/>
            <a:ext cx="242886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150918_094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714620"/>
            <a:ext cx="3143272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«Составление рассказов о профессиях родителей»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717032"/>
            <a:ext cx="424847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259228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772816"/>
            <a:ext cx="230425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09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628800"/>
            <a:ext cx="241176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09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365104"/>
            <a:ext cx="2771800" cy="1847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«Кукольный детский сад»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«Нас лечит врач и медсестра»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«Кем быть?»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что делает?»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 мою профессию»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«Кому что нужно для работы?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_2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672408" cy="2408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100_2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388843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Содержимое 3" descr="100_2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4077072"/>
            <a:ext cx="3744416" cy="2590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100_2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77072"/>
            <a:ext cx="331236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Сюжетно-ролевая игра: «Больница»,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Я - повар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2952328" cy="1968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980728"/>
            <a:ext cx="237626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9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628800"/>
            <a:ext cx="2627784" cy="1751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09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3167844" cy="2111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09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716692"/>
            <a:ext cx="3816424" cy="254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родителями: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«составление альбома «Профессии родителей»»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51012_144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2137266"/>
            <a:ext cx="3240359" cy="4100046"/>
          </a:xfrm>
        </p:spPr>
      </p:pic>
      <p:pic>
        <p:nvPicPr>
          <p:cNvPr id="5" name="Рисунок 4" descr="IMG_20151012_144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276872"/>
            <a:ext cx="4392488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самоуправления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2483768" cy="2951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0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836712"/>
            <a:ext cx="276721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08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66429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08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789040"/>
            <a:ext cx="266429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08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1196752"/>
            <a:ext cx="320949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1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427730"/>
            <a:ext cx="252028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профессий»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«Профессии работников детского сада»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873119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SC00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338437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0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04664"/>
            <a:ext cx="259228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1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052736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0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933056"/>
            <a:ext cx="2987824" cy="271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6044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SC00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60648"/>
            <a:ext cx="381642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0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17032"/>
            <a:ext cx="377991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1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17032"/>
            <a:ext cx="417646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237626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DSC00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302433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0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277021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0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221088"/>
            <a:ext cx="3059832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009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645024"/>
            <a:ext cx="237626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054533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0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2808312" cy="1963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0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60648"/>
            <a:ext cx="2905838" cy="2179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SC009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60848"/>
            <a:ext cx="2449789" cy="2035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09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2492897"/>
            <a:ext cx="259228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009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2420888"/>
            <a:ext cx="280831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010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581128"/>
            <a:ext cx="295232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8640"/>
            <a:ext cx="3923928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0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4260"/>
            <a:ext cx="3816424" cy="3173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00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92696"/>
            <a:ext cx="3614187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О.С. Ушакова «Занятия по развитию речи в детском саду»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«Занятия по развитию речи с детьми 4-6 лет»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Л.В. Артемова «Окружающий мир в дидактических играх дошкольников»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И.А. Морозова, В.А. Пушкарева «Ознакомление с окружающим миром»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Трудовое воспитание </a:t>
            </a:r>
          </a:p>
        </p:txBody>
      </p:sp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подготовка ребенка к жизни, к участию в общественно полезном труде, формирование активной целеустремлённой личности. </a:t>
            </a:r>
          </a:p>
          <a:p>
            <a:pPr eaLnBrk="1" hangingPunct="1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актуальной задачей в настоящее время является воспитание у дошкольников нравственно- волевых качеств: самостоятельности, организованности, настойчивости, ответственности, дисциплинированности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eaLnBrk="1" hangingPunct="1"/>
            <a:endParaRPr lang="ru-RU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122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устойчивого положительного отношения к труду. Повышение интереса к тем, кто трудится в детском саду. Расширить и обогатить знания детей о многообразии профессий взрослых, используя для этого разные формы работы.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группы, воспитатели, работники детского сада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 11.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09.19 г.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28.09.19 г.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групповой, информационно-практический, краткосрочный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сотрудникам детского сада, поощрять стремление детей помогать друг другу, умение принимать помощь своих товарищей. 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 и уточнить представления детей о труде сотрудников детского сада.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Узнавать сотрудников детского сада, называть по имени, отчеству.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речь, обогащать словарный запас детей  группы новыми словами и словосочетаниями</a:t>
            </a:r>
            <a:r>
              <a:rPr lang="ru-RU" sz="2800" dirty="0" smtClean="0">
                <a:solidFill>
                  <a:schemeClr val="hlink"/>
                </a:solidFill>
              </a:rPr>
              <a:t>. </a:t>
            </a:r>
          </a:p>
          <a:p>
            <a:pPr>
              <a:buNone/>
            </a:pPr>
            <a:endParaRPr lang="ru-RU" sz="2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Подготовительный этап</a:t>
            </a: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плана совместной деятельности с детьми.</a:t>
            </a:r>
          </a:p>
          <a:p>
            <a:pPr lvl="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иллюстративного, художественного и дидактического материала и оборудования для бесед и сюжетно-ролевых игр с детьми.</a:t>
            </a:r>
          </a:p>
          <a:p>
            <a:pPr lvl="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среды, внесение игр по теме, дидактических, сюжетно-ролевых, настольно-печатных. 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2.Формы работы по теме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«Профессии работников детского сада».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3275856" y="3068960"/>
            <a:ext cx="2448272" cy="1008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Профессии работников детского сада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1556792"/>
            <a:ext cx="259228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Продуктивные виды деятельности: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рисование, аппликация, лепка, ручной труд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4077072"/>
            <a:ext cx="266429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</a:p>
        </p:txBody>
      </p:sp>
      <p:sp>
        <p:nvSpPr>
          <p:cNvPr id="7" name="Овал 6"/>
          <p:cNvSpPr/>
          <p:nvPr/>
        </p:nvSpPr>
        <p:spPr>
          <a:xfrm>
            <a:off x="3131840" y="4581128"/>
            <a:ext cx="273630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Занятия: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окружающим, развитие речи, художественная литература, музыкальное, физкультурное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4168" y="3789040"/>
            <a:ext cx="273630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96136" y="1412776"/>
            <a:ext cx="309634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Настольно-печатные игры, сюжетно-ролевые, дидактические игры, театрализованные игры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3131840" y="270892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96136" y="285293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96136" y="414908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15816" y="4149080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0"/>
          </p:cNvCxnSpPr>
          <p:nvPr/>
        </p:nvCxnSpPr>
        <p:spPr>
          <a:xfrm>
            <a:off x="4499992" y="41490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dirty="0" smtClean="0">
              <a:solidFill>
                <a:schemeClr val="hlink"/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фотоальбома «Профессии родителей»;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альбома пословиц, поговорок, стихотворений о труде;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самоуправления.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ти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475</Words>
  <Application>Microsoft Office PowerPoint</Application>
  <PresentationFormat>Экран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Дети</vt:lpstr>
      <vt:lpstr>Презентация PowerPoint</vt:lpstr>
      <vt:lpstr>ПРОЕКТ  «Мир профессий» «Профессии работников детского сада»  </vt:lpstr>
      <vt:lpstr>Трудовое воспитание </vt:lpstr>
      <vt:lpstr>Цель проекта:</vt:lpstr>
      <vt:lpstr>Участники проекта:</vt:lpstr>
      <vt:lpstr>Задачи:</vt:lpstr>
      <vt:lpstr>1. Подготовительный этап. </vt:lpstr>
      <vt:lpstr>2.Формы работы по теме:  «Профессии работников детского сада».</vt:lpstr>
      <vt:lpstr>3. Заключительный этап</vt:lpstr>
      <vt:lpstr>Беседа</vt:lpstr>
      <vt:lpstr>Аппликация:  «Поздравительная открытка ко дню воспитателя»</vt:lpstr>
      <vt:lpstr>Лепка:  «Фрукты и овощи для повара»</vt:lpstr>
      <vt:lpstr>Конструирование   «Территория детского сада»</vt:lpstr>
      <vt:lpstr>Развитие речи:  «Составление рассказов о профессиях родителей»</vt:lpstr>
      <vt:lpstr>Дидактические игры</vt:lpstr>
      <vt:lpstr>Настольно-печатные игры</vt:lpstr>
      <vt:lpstr>Сюжетно-ролевая игра: «Больница»,  « Я - повар»</vt:lpstr>
      <vt:lpstr>Работа с родителями:  «составление альбома «Профессии родителей»»</vt:lpstr>
      <vt:lpstr>День самоуправления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71</cp:revision>
  <dcterms:created xsi:type="dcterms:W3CDTF">2013-01-16T14:58:21Z</dcterms:created>
  <dcterms:modified xsi:type="dcterms:W3CDTF">2019-12-08T12:22:58Z</dcterms:modified>
</cp:coreProperties>
</file>