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75" r:id="rId2"/>
    <p:sldId id="257" r:id="rId3"/>
    <p:sldId id="276" r:id="rId4"/>
    <p:sldId id="277" r:id="rId5"/>
    <p:sldId id="279" r:id="rId6"/>
    <p:sldId id="281" r:id="rId7"/>
    <p:sldId id="282" r:id="rId8"/>
    <p:sldId id="283" r:id="rId9"/>
    <p:sldId id="284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524" autoAdjust="0"/>
    <p:restoredTop sz="82383" autoAdjust="0"/>
  </p:normalViewPr>
  <p:slideViewPr>
    <p:cSldViewPr>
      <p:cViewPr varScale="1">
        <p:scale>
          <a:sx n="73" d="100"/>
          <a:sy n="73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F8540-F1D6-46D3-B1C9-7DCD1268DD0E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C7DE9-DB5E-4601-BFFC-EC582F6D1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7DE9-DB5E-4601-BFFC-EC582F6D199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152400"/>
            <a:ext cx="540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ГБОУ СОШ №6 СП «Детский сад №36»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      </a:t>
            </a:r>
            <a:r>
              <a:rPr lang="ru-RU" sz="2400" b="1" dirty="0" smtClean="0">
                <a:solidFill>
                  <a:srgbClr val="002060"/>
                </a:solidFill>
              </a:rPr>
              <a:t>Мастер класс по изготовлению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интерактивного игрового  материала              «Времена года»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      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Музыкальный </a:t>
            </a:r>
            <a:r>
              <a:rPr lang="ru-RU" sz="3600" b="1" dirty="0" smtClean="0">
                <a:solidFill>
                  <a:srgbClr val="C00000"/>
                </a:solidFill>
              </a:rPr>
              <a:t>руководитель Акимова Светлана Евгеньевна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2480" y="0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ownloads\fotolia_28942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3733800" cy="627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152400"/>
            <a:ext cx="8458200" cy="6351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990600"/>
            <a:ext cx="8947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endParaRPr lang="ru-RU" sz="44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2480" y="0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ото к мастерклассу дерево\DSC043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381000"/>
            <a:ext cx="7721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фото к мастерклассу дерево\DSC04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304800"/>
            <a:ext cx="7823200" cy="586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то к мастерклассу дерево\DSC04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462915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фото к мастерклассу дерево\DSC04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фото к мастерклассу дерево\DSC04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16" y="0"/>
            <a:ext cx="8875184" cy="665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фото к мастерклассу дерево\DSC04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7112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фото к мастерклассу дерево\DSC04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фото к мастерклассу дерево\DSC04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608</TotalTime>
  <Words>36</Words>
  <PresentationFormat>Экран (4:3)</PresentationFormat>
  <Paragraphs>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Admin</cp:lastModifiedBy>
  <cp:revision>65</cp:revision>
  <dcterms:created xsi:type="dcterms:W3CDTF">2016-10-07T01:04:50Z</dcterms:created>
  <dcterms:modified xsi:type="dcterms:W3CDTF">2017-10-09T03:08:43Z</dcterms:modified>
</cp:coreProperties>
</file>