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2" r:id="rId4"/>
    <p:sldId id="261" r:id="rId5"/>
    <p:sldId id="260" r:id="rId6"/>
    <p:sldId id="263" r:id="rId7"/>
    <p:sldId id="259" r:id="rId8"/>
    <p:sldId id="264" r:id="rId9"/>
    <p:sldId id="266" r:id="rId10"/>
    <p:sldId id="268" r:id="rId11"/>
    <p:sldId id="269" r:id="rId12"/>
    <p:sldId id="270" r:id="rId13"/>
    <p:sldId id="265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5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2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101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15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158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9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6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0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67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5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41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92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5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B62FE-4C8A-4C90-A3CE-A542E9D991C7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5AB56CA-1C4A-4D01-BF30-4FF31ECAA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70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459" y="560742"/>
            <a:ext cx="10818254" cy="34900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Экологический чемоданчик, </a:t>
            </a:r>
            <a:endParaRPr lang="ru-RU" sz="4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как </a:t>
            </a:r>
            <a:r>
              <a:rPr lang="ru-RU" sz="4000" b="1" dirty="0">
                <a:solidFill>
                  <a:schemeClr val="tx1"/>
                </a:solidFill>
              </a:rPr>
              <a:t>форма работы по ознакомлению детей </a:t>
            </a:r>
            <a:endParaRPr lang="ru-RU" sz="4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с </a:t>
            </a:r>
            <a:r>
              <a:rPr lang="ru-RU" sz="4000" b="1" dirty="0">
                <a:solidFill>
                  <a:schemeClr val="tx1"/>
                </a:solidFill>
              </a:rPr>
              <a:t>окружающим миром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sz="2300" b="1" dirty="0">
                <a:solidFill>
                  <a:schemeClr val="tx1"/>
                </a:solidFill>
              </a:rPr>
              <a:t>Пузач Е.А., </a:t>
            </a:r>
            <a:endParaRPr lang="ru-RU" sz="2300" b="1" dirty="0" smtClean="0">
              <a:solidFill>
                <a:schemeClr val="tx1"/>
              </a:solidFill>
            </a:endParaRPr>
          </a:p>
          <a:p>
            <a:r>
              <a:rPr lang="ru-RU" sz="2300" b="1" dirty="0" smtClean="0">
                <a:solidFill>
                  <a:schemeClr val="tx1"/>
                </a:solidFill>
              </a:rPr>
              <a:t>воспитатель</a:t>
            </a:r>
            <a:endParaRPr lang="ru-RU" sz="2300" dirty="0">
              <a:solidFill>
                <a:schemeClr val="tx1"/>
              </a:solidFill>
            </a:endParaRPr>
          </a:p>
          <a:p>
            <a:r>
              <a:rPr lang="ru-RU" sz="2300" b="1" dirty="0">
                <a:solidFill>
                  <a:schemeClr val="tx1"/>
                </a:solidFill>
              </a:rPr>
              <a:t>Шалашова О.Н., </a:t>
            </a:r>
            <a:endParaRPr lang="ru-RU" sz="2300" b="1" dirty="0" smtClean="0">
              <a:solidFill>
                <a:schemeClr val="tx1"/>
              </a:solidFill>
            </a:endParaRPr>
          </a:p>
          <a:p>
            <a:r>
              <a:rPr lang="ru-RU" sz="2300" b="1" dirty="0" smtClean="0">
                <a:solidFill>
                  <a:schemeClr val="tx1"/>
                </a:solidFill>
              </a:rPr>
              <a:t>воспитатель</a:t>
            </a:r>
            <a:endParaRPr lang="ru-RU" sz="2300" dirty="0">
              <a:solidFill>
                <a:schemeClr val="tx1"/>
              </a:solidFill>
            </a:endParaRPr>
          </a:p>
          <a:p>
            <a:endParaRPr lang="ru-RU" sz="23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8157" r="13063"/>
          <a:stretch/>
        </p:blipFill>
        <p:spPr>
          <a:xfrm>
            <a:off x="941373" y="2597717"/>
            <a:ext cx="7997780" cy="39659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030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26428"/>
          <a:stretch/>
        </p:blipFill>
        <p:spPr>
          <a:xfrm>
            <a:off x="309912" y="1054088"/>
            <a:ext cx="6739078" cy="4817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r="13842"/>
          <a:stretch/>
        </p:blipFill>
        <p:spPr>
          <a:xfrm rot="5400000">
            <a:off x="6284237" y="1416299"/>
            <a:ext cx="6464328" cy="4093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24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9801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я размещаю чемоданчик в группе</a:t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0"/>
          <a:stretch/>
        </p:blipFill>
        <p:spPr>
          <a:xfrm rot="5400000">
            <a:off x="7164418" y="3321393"/>
            <a:ext cx="4059744" cy="2393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6646" y="2842766"/>
            <a:ext cx="5133882" cy="2310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0"/>
          <a:stretch/>
        </p:blipFill>
        <p:spPr>
          <a:xfrm rot="5400000">
            <a:off x="3942824" y="2690349"/>
            <a:ext cx="5147582" cy="26485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r="16966"/>
          <a:stretch/>
        </p:blipFill>
        <p:spPr>
          <a:xfrm rot="5400000">
            <a:off x="9002648" y="433131"/>
            <a:ext cx="3180291" cy="2637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5803" y="2838127"/>
            <a:ext cx="5117013" cy="2302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4538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5762103" cy="2262389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я использую 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экочемоданчик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17" y="2772762"/>
            <a:ext cx="7706283" cy="3467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6119863" y="500743"/>
            <a:ext cx="5174937" cy="3606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168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1" y="183634"/>
            <a:ext cx="7216332" cy="3247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1736" y="2193846"/>
            <a:ext cx="6178435" cy="2780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583993"/>
            <a:ext cx="6965799" cy="3134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405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6"/>
          <a:stretch/>
        </p:blipFill>
        <p:spPr>
          <a:xfrm>
            <a:off x="1424308" y="452386"/>
            <a:ext cx="4808538" cy="2627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6"/>
          <a:stretch/>
        </p:blipFill>
        <p:spPr>
          <a:xfrm rot="5400000">
            <a:off x="6709256" y="1818182"/>
            <a:ext cx="5922379" cy="3190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1" y="3362325"/>
            <a:ext cx="6694311" cy="3012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631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827" y="3185375"/>
            <a:ext cx="7836285" cy="13208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/>
          <a:stretch/>
        </p:blipFill>
        <p:spPr>
          <a:xfrm rot="5400000">
            <a:off x="4552532" y="1642482"/>
            <a:ext cx="5809176" cy="3554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7334" y="1300765"/>
            <a:ext cx="4010576" cy="4740595"/>
          </a:xfrm>
        </p:spPr>
        <p:txBody>
          <a:bodyPr>
            <a:normAutofit/>
          </a:bodyPr>
          <a:lstStyle/>
          <a:p>
            <a:r>
              <a:rPr lang="ru-RU" sz="2400" dirty="0"/>
              <a:t>Игра для ребенка – основной вид деятельности, в результате которой он познает мир.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игре ребенок действует, выражая свое отношение к жизни. </a:t>
            </a:r>
          </a:p>
          <a:p>
            <a:r>
              <a:rPr lang="ru-RU" sz="2400" dirty="0"/>
              <a:t>Играя, дети учатся: любить, познавать, беречь и множить.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7487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r="22860"/>
          <a:stretch/>
        </p:blipFill>
        <p:spPr>
          <a:xfrm>
            <a:off x="5021259" y="871351"/>
            <a:ext cx="6196239" cy="5170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7334" y="1725769"/>
            <a:ext cx="3379511" cy="4315592"/>
          </a:xfrm>
        </p:spPr>
        <p:txBody>
          <a:bodyPr>
            <a:normAutofit/>
          </a:bodyPr>
          <a:lstStyle/>
          <a:p>
            <a:r>
              <a:rPr lang="ru-RU" sz="2400" dirty="0"/>
              <a:t>Для систематизации игр по экологическому воспитанию дошкольников нами был разработан «экологический чемоданчик». 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7828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7334" y="927279"/>
            <a:ext cx="3854528" cy="5114082"/>
          </a:xfrm>
        </p:spPr>
        <p:txBody>
          <a:bodyPr>
            <a:normAutofit/>
          </a:bodyPr>
          <a:lstStyle/>
          <a:p>
            <a:r>
              <a:rPr lang="ru-RU" sz="2400" dirty="0"/>
              <a:t>Интерактивная образовательная среда предусматривает взаимодействие всех участников образовательных отношений в разных моделях: дети — дети (из разных групп), дети — родители (групповое и межгрупповое общение), дети — педагоги, дети — педагоги — родители.</a:t>
            </a:r>
          </a:p>
          <a:p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23430"/>
          <a:stretch/>
        </p:blipFill>
        <p:spPr>
          <a:xfrm>
            <a:off x="5512157" y="1138376"/>
            <a:ext cx="5836255" cy="4511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56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23532"/>
            <a:ext cx="9683646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Зачем нужен «экологический чемоданчик»?</a:t>
            </a:r>
            <a:endParaRPr lang="ru-RU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33240"/>
          <a:stretch/>
        </p:blipFill>
        <p:spPr>
          <a:xfrm rot="5400000">
            <a:off x="6305544" y="1751368"/>
            <a:ext cx="5190810" cy="4228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r="25106"/>
          <a:stretch/>
        </p:blipFill>
        <p:spPr>
          <a:xfrm rot="5400000">
            <a:off x="1032197" y="1817919"/>
            <a:ext cx="5190808" cy="40949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31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295492"/>
            <a:ext cx="8596668" cy="5881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выбиралась тема для чемоданчика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9"/>
          <a:stretch/>
        </p:blipFill>
        <p:spPr>
          <a:xfrm>
            <a:off x="677336" y="1228696"/>
            <a:ext cx="9543149" cy="5157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7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514924"/>
            <a:ext cx="8724243" cy="48962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изготовить </a:t>
            </a:r>
            <a:r>
              <a:rPr 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экочемоданчик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5" y="1447330"/>
            <a:ext cx="4085207" cy="3142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19043"/>
          <a:stretch/>
        </p:blipFill>
        <p:spPr>
          <a:xfrm rot="5400000">
            <a:off x="7940402" y="1084249"/>
            <a:ext cx="4898766" cy="3425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r="39385"/>
          <a:stretch/>
        </p:blipFill>
        <p:spPr>
          <a:xfrm rot="5400000">
            <a:off x="4537910" y="2054426"/>
            <a:ext cx="4222823" cy="4740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79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2694" y="914400"/>
            <a:ext cx="3459423" cy="1993691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играми наполнить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чемоданчик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95" y="3487780"/>
            <a:ext cx="6967121" cy="31352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21199"/>
          <a:stretch/>
        </p:blipFill>
        <p:spPr>
          <a:xfrm rot="5400000">
            <a:off x="7363702" y="2099486"/>
            <a:ext cx="5303849" cy="37431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7" t="-1844" r="33237" b="-1"/>
          <a:stretch/>
        </p:blipFill>
        <p:spPr>
          <a:xfrm>
            <a:off x="4864625" y="354766"/>
            <a:ext cx="2806921" cy="2843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181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7"/>
          <a:stretch/>
        </p:blipFill>
        <p:spPr>
          <a:xfrm rot="5400000">
            <a:off x="-633393" y="1566406"/>
            <a:ext cx="6014629" cy="3727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423061"/>
            <a:ext cx="6502031" cy="2925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657600"/>
            <a:ext cx="6475795" cy="29141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23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233</TotalTime>
  <Words>149</Words>
  <Application>Microsoft Office PowerPoint</Application>
  <PresentationFormat>Широкоэкранный</PresentationFormat>
  <Paragraphs>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Грань</vt:lpstr>
      <vt:lpstr> </vt:lpstr>
      <vt:lpstr> </vt:lpstr>
      <vt:lpstr> </vt:lpstr>
      <vt:lpstr> </vt:lpstr>
      <vt:lpstr> </vt:lpstr>
      <vt:lpstr>Как выбиралась тема для чемоданчика </vt:lpstr>
      <vt:lpstr>Как изготовить экочемоданчик</vt:lpstr>
      <vt:lpstr>Какими играми наполнить чемоданчик</vt:lpstr>
      <vt:lpstr>Презентация PowerPoint</vt:lpstr>
      <vt:lpstr>Презентация PowerPoint</vt:lpstr>
      <vt:lpstr>Как я размещаю чемоданчик в группе </vt:lpstr>
      <vt:lpstr>Когда я использую  экочемоданчик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Admin</cp:lastModifiedBy>
  <cp:revision>23</cp:revision>
  <dcterms:created xsi:type="dcterms:W3CDTF">2024-06-24T13:45:00Z</dcterms:created>
  <dcterms:modified xsi:type="dcterms:W3CDTF">2024-06-26T13:38:26Z</dcterms:modified>
</cp:coreProperties>
</file>