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68" r:id="rId4"/>
    <p:sldId id="259" r:id="rId5"/>
    <p:sldId id="261" r:id="rId6"/>
    <p:sldId id="262" r:id="rId7"/>
    <p:sldId id="263" r:id="rId8"/>
    <p:sldId id="264" r:id="rId9"/>
    <p:sldId id="265" r:id="rId10"/>
    <p:sldId id="267" r:id="rId11"/>
    <p:sldId id="280" r:id="rId12"/>
    <p:sldId id="279" r:id="rId13"/>
    <p:sldId id="278" r:id="rId14"/>
    <p:sldId id="277" r:id="rId15"/>
    <p:sldId id="276" r:id="rId16"/>
    <p:sldId id="275" r:id="rId17"/>
    <p:sldId id="274" r:id="rId18"/>
    <p:sldId id="273" r:id="rId19"/>
    <p:sldId id="283" r:id="rId20"/>
    <p:sldId id="281" r:id="rId21"/>
    <p:sldId id="26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798" autoAdjust="0"/>
    <p:restoredTop sz="94660"/>
  </p:normalViewPr>
  <p:slideViewPr>
    <p:cSldViewPr>
      <p:cViewPr>
        <p:scale>
          <a:sx n="82" d="100"/>
          <a:sy n="82" d="100"/>
        </p:scale>
        <p:origin x="-1056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0E64A-C4E1-427A-B86A-DDB4C5818C5A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5A7D0C-D574-4F3C-95C1-38552394AE6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A7D0C-D574-4F3C-95C1-38552394AE69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B5B1-EE56-4552-BE97-A4FDA38F22A0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7000C-91FA-4A6B-A20E-D82954CC96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B5B1-EE56-4552-BE97-A4FDA38F22A0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7000C-91FA-4A6B-A20E-D82954CC96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B5B1-EE56-4552-BE97-A4FDA38F22A0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7000C-91FA-4A6B-A20E-D82954CC96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B5B1-EE56-4552-BE97-A4FDA38F22A0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7000C-91FA-4A6B-A20E-D82954CC96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B5B1-EE56-4552-BE97-A4FDA38F22A0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7000C-91FA-4A6B-A20E-D82954CC96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B5B1-EE56-4552-BE97-A4FDA38F22A0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7000C-91FA-4A6B-A20E-D82954CC96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B5B1-EE56-4552-BE97-A4FDA38F22A0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7000C-91FA-4A6B-A20E-D82954CC96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B5B1-EE56-4552-BE97-A4FDA38F22A0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7000C-91FA-4A6B-A20E-D82954CC96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B5B1-EE56-4552-BE97-A4FDA38F22A0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7000C-91FA-4A6B-A20E-D82954CC96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B5B1-EE56-4552-BE97-A4FDA38F22A0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7000C-91FA-4A6B-A20E-D82954CC96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B5B1-EE56-4552-BE97-A4FDA38F22A0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7000C-91FA-4A6B-A20E-D82954CC96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6B5B1-EE56-4552-BE97-A4FDA38F22A0}" type="datetimeFigureOut">
              <a:rPr lang="ru-RU" smtClean="0"/>
              <a:pPr/>
              <a:t>17.10.2020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7000C-91FA-4A6B-A20E-D82954CC96C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ocuments\__20160213_20826912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5720" y="1071546"/>
            <a:ext cx="885828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300" b="1" i="1" dirty="0" smtClean="0">
                <a:solidFill>
                  <a:srgbClr val="002060"/>
                </a:solidFill>
                <a:latin typeface="Comic Sans MS" pitchFamily="66" charset="0"/>
              </a:rPr>
              <a:t>Оформление праздников и развлечений в ДОУ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643314"/>
            <a:ext cx="90011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Музыкальный руководитель    СП «Детский сад №36» ГБОУ СОШ №6 г.о. Сызрань</a:t>
            </a:r>
          </a:p>
          <a:p>
            <a:pPr algn="ctr"/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Акимова Светлана Евгеньевна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cuments\378426_fon-dlya-prezentacii-krasivy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Admin\Documents\DCIM\100MSDCF\DSC044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1000108"/>
            <a:ext cx="5500726" cy="4125545"/>
          </a:xfrm>
          <a:prstGeom prst="rect">
            <a:avLst/>
          </a:prstGeom>
          <a:noFill/>
        </p:spPr>
      </p:pic>
      <p:pic>
        <p:nvPicPr>
          <p:cNvPr id="5" name="Picture 2" descr="D:\2020 май телефон\IMG_20200303_1525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5992"/>
            <a:ext cx="3429006" cy="4572008"/>
          </a:xfrm>
          <a:prstGeom prst="rect">
            <a:avLst/>
          </a:prstGeom>
          <a:noFill/>
        </p:spPr>
      </p:pic>
      <p:pic>
        <p:nvPicPr>
          <p:cNvPr id="6" name="Picture 2" descr="D:\2020 май телефон\IMG_20200303_1526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13708" y="4560432"/>
            <a:ext cx="1714494" cy="2285992"/>
          </a:xfrm>
          <a:prstGeom prst="rect">
            <a:avLst/>
          </a:prstGeom>
          <a:noFill/>
        </p:spPr>
      </p:pic>
      <p:pic>
        <p:nvPicPr>
          <p:cNvPr id="7" name="Picture 2" descr="C:\Users\Admin\Documents\DCIM\100MSDCF\DSC04463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4143380"/>
            <a:ext cx="2928958" cy="219671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785918" y="1571612"/>
            <a:ext cx="97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Весна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cuments\378426_fon-dlya-prezentacii-krasivy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Admin\Documents\DSC029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214290"/>
            <a:ext cx="5357850" cy="3201696"/>
          </a:xfrm>
          <a:prstGeom prst="rect">
            <a:avLst/>
          </a:prstGeom>
          <a:noFill/>
        </p:spPr>
      </p:pic>
      <p:pic>
        <p:nvPicPr>
          <p:cNvPr id="4" name="Picture 2" descr="D:\2020 май телефон\IMG_20200225_0856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714488"/>
            <a:ext cx="3071816" cy="4095755"/>
          </a:xfrm>
          <a:prstGeom prst="rect">
            <a:avLst/>
          </a:prstGeom>
          <a:noFill/>
        </p:spPr>
      </p:pic>
      <p:pic>
        <p:nvPicPr>
          <p:cNvPr id="5" name="Picture 2" descr="C:\Users\Admin\Documents\DCIM\100MSDCF\DSC044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3643314"/>
            <a:ext cx="2196719" cy="292895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cuments\378426_fon-dlya-prezentacii-krasivy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D:\2020 май телефон\IMG_20191225_1722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1316" y="0"/>
            <a:ext cx="4232684" cy="5643578"/>
          </a:xfrm>
          <a:prstGeom prst="rect">
            <a:avLst/>
          </a:prstGeom>
          <a:noFill/>
        </p:spPr>
      </p:pic>
      <p:pic>
        <p:nvPicPr>
          <p:cNvPr id="5" name="Picture 2" descr="D:\2020 май телефон\IMG_20191225_1723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68251"/>
            <a:ext cx="4919666" cy="3689749"/>
          </a:xfrm>
          <a:prstGeom prst="rect">
            <a:avLst/>
          </a:prstGeom>
          <a:noFill/>
        </p:spPr>
      </p:pic>
      <p:pic>
        <p:nvPicPr>
          <p:cNvPr id="6" name="Picture 2" descr="I:\6 марта музыка\DSC075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4833922"/>
            <a:ext cx="1518058" cy="2024078"/>
          </a:xfrm>
          <a:prstGeom prst="rect">
            <a:avLst/>
          </a:prstGeom>
          <a:noFill/>
        </p:spPr>
      </p:pic>
      <p:pic>
        <p:nvPicPr>
          <p:cNvPr id="7" name="Picture 2" descr="D:\2020 май телефон\IMG_20191225_1723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4571984"/>
            <a:ext cx="1714512" cy="228601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428860" y="2143116"/>
            <a:ext cx="833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Зима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cuments\378426_fon-dlya-prezentacii-krasivy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D:\2020 май телефон\IMG_20191225_1723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357562"/>
            <a:ext cx="4429124" cy="3321843"/>
          </a:xfrm>
          <a:prstGeom prst="rect">
            <a:avLst/>
          </a:prstGeom>
          <a:noFill/>
        </p:spPr>
      </p:pic>
      <p:pic>
        <p:nvPicPr>
          <p:cNvPr id="4" name="Picture 2" descr="D:\2020 май телефон\IMG_20200220_1346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750447"/>
            <a:ext cx="4143404" cy="3107553"/>
          </a:xfrm>
          <a:prstGeom prst="rect">
            <a:avLst/>
          </a:prstGeom>
          <a:noFill/>
        </p:spPr>
      </p:pic>
      <p:pic>
        <p:nvPicPr>
          <p:cNvPr id="5" name="Picture 2" descr="D:\2020 май телефон\IMG_20200303_1525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142984"/>
            <a:ext cx="4357718" cy="326828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2844" y="1928802"/>
            <a:ext cx="4286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Стало доброй традицией оформлять зал коллективными работами  детей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cuments\378426_fon-dlya-prezentacii-krasivy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Admin\Downloads\DSCN58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6423" y="428604"/>
            <a:ext cx="5797577" cy="4348532"/>
          </a:xfrm>
          <a:prstGeom prst="rect">
            <a:avLst/>
          </a:prstGeom>
          <a:noFill/>
        </p:spPr>
      </p:pic>
      <p:pic>
        <p:nvPicPr>
          <p:cNvPr id="4" name="Picture 2" descr="G:\очень важная папка\костюмы и оформление зала - копия\фото оформления ДОУ\DSC002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00358"/>
            <a:ext cx="5276856" cy="395764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214290"/>
            <a:ext cx="32861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Оформление с нарисованными задниками (акриловые краски на ткани, удобно хранить в сложенном виде)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cuments\378426_fon-dlya-prezentacii-krasivy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I:\6 марта музыка\DSC048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0"/>
            <a:ext cx="5524571" cy="4143428"/>
          </a:xfrm>
          <a:prstGeom prst="rect">
            <a:avLst/>
          </a:prstGeom>
          <a:noFill/>
        </p:spPr>
      </p:pic>
      <p:pic>
        <p:nvPicPr>
          <p:cNvPr id="4" name="Picture 2" descr="D:\для стимулирующих\танец из выпускног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928934"/>
            <a:ext cx="5000628" cy="375047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2844" y="785794"/>
            <a:ext cx="328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Приключения поезда из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Ромашково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cuments\378426_fon-dlya-prezentacii-krasivy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D:\для стимулирующих\сказка колобо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571480"/>
            <a:ext cx="4572032" cy="3429024"/>
          </a:xfrm>
          <a:prstGeom prst="rect">
            <a:avLst/>
          </a:prstGeom>
          <a:noFill/>
        </p:spPr>
      </p:pic>
      <p:pic>
        <p:nvPicPr>
          <p:cNvPr id="4" name="Picture 2" descr="D:\для стимулирующих\изготовление декораций к сказке колобок вес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2071678"/>
            <a:ext cx="4286248" cy="3214686"/>
          </a:xfrm>
          <a:prstGeom prst="rect">
            <a:avLst/>
          </a:prstGeom>
          <a:noFill/>
        </p:spPr>
      </p:pic>
      <p:pic>
        <p:nvPicPr>
          <p:cNvPr id="5" name="Picture 2" descr="C:\Users\Admin\Documents\как оформить зал\DSC000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650128"/>
            <a:ext cx="4500594" cy="320787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1285860"/>
            <a:ext cx="4143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Оформление для театрализованных представлений и развлечений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cuments\378426_fon-dlya-prezentacii-krasivy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Admin\Documents\предметно развивающая среда\DSC008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214422"/>
            <a:ext cx="6062674" cy="4547006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34" y="2786058"/>
            <a:ext cx="2643206" cy="352427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cuments\378426_fon-dlya-prezentacii-krasivy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Admin\Documents\предметно развивающая среда\DSCF18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398" y="1357298"/>
            <a:ext cx="5643602" cy="4232702"/>
          </a:xfrm>
          <a:prstGeom prst="rect">
            <a:avLst/>
          </a:prstGeom>
          <a:noFill/>
        </p:spPr>
      </p:pic>
      <p:pic>
        <p:nvPicPr>
          <p:cNvPr id="4" name="Picture 2" descr="I:\6 марта музыка\DSCN14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357562"/>
            <a:ext cx="4394197" cy="329564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cuments\378426_fon-dlya-prezentacii-krasivy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I:\6 марта музыка\DSC05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643050"/>
            <a:ext cx="4857784" cy="3643338"/>
          </a:xfrm>
          <a:prstGeom prst="rect">
            <a:avLst/>
          </a:prstGeom>
          <a:noFill/>
        </p:spPr>
      </p:pic>
      <p:pic>
        <p:nvPicPr>
          <p:cNvPr id="4" name="Picture 2" descr="C:\Users\Admin\Documents\предметно развивающая среда\IMG_20180601_0946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142852"/>
            <a:ext cx="3857634" cy="5143512"/>
          </a:xfrm>
          <a:prstGeom prst="rect">
            <a:avLst/>
          </a:prstGeom>
          <a:noFill/>
        </p:spPr>
      </p:pic>
      <p:pic>
        <p:nvPicPr>
          <p:cNvPr id="5" name="Picture 2" descr="C:\Users\Admin\Documents\предметно развивающая среда\DSCF17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3714753"/>
            <a:ext cx="4190996" cy="314324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cuments\378426_fon-dlya-prezentacii-krasivy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285729"/>
            <a:ext cx="85725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5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Comic Sans MS" pitchFamily="66" charset="0"/>
            </a:endParaRPr>
          </a:p>
          <a:p>
            <a:endParaRPr lang="ru-RU" sz="25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0"/>
            <a:ext cx="8358214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Музыкальный зал в детском саду – это визитная карточка детского сада. Здесь проходят не только занятия с детьми, но и всевозможные праздники, развлечения и другие мероприятия для детей, сотрудников и родителей. Поэтому здесь необходима организация окружающего пространства, которая дает возможность ребенку реализовать себя в различных видах деятельности.                                                               Оформление музыкального зала – это важное средство художественного воспитания, оно  способствует развитию у детей чувства прекрасного. Праздник – это торжество, которое объединяет людей общностью переживаний, эмоциональным настроем, создает то особое ощущение, которое мы называем праздничным. Красочное убранство помещения привлекает внимание ребят, наполняют их сердца чувством удовлетворения, радости.</a:t>
            </a: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cuments\378426_fon-dlya-prezentacii-krasivy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71736" y="2214554"/>
            <a:ext cx="36689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Буду рада сотрудничеству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Моя электронная почта: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zolotruchki@mail.ru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cuments\378426_fon-dlya-prezentacii-krasivy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C:\Users\Admin\Documents\gifki-spasibo-za-vnimaniye-7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9066" y="1071547"/>
            <a:ext cx="6390489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cuments\378426_fon-dlya-prezentacii-krasivy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285729"/>
            <a:ext cx="85725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5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Comic Sans MS" pitchFamily="66" charset="0"/>
            </a:endParaRPr>
          </a:p>
          <a:p>
            <a:endParaRPr lang="ru-RU" sz="25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0"/>
            <a:ext cx="835821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Основная цель  воспитания в детском саду это всестороннее и гармоничное развитие личности ребенка.  А   оформление музыкального зала является не только частью  предметно-развивающей среды, но и средством  погружения ребенка в сюжет и образы музыкально-литературного действия,  вызывает в душе ребенка исключительно положительный отклик.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Всю свою музыкально педагогическую деятельность я строю так, чтобы создать максимально комфортные условия для творческой деятельности малышей, раскрытия личного потенциала не зависимо от таланта и физических возможностей. 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Хочу представить вашему вниманию оформление, атрибуты, декорации , которые были выполнены для праздников, развлечений, сказочных представлений с минимальными материальными затратами, но с большой любовью.</a:t>
            </a: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cuments\378426_fon-dlya-prezentacii-krasivy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4612" y="2000240"/>
            <a:ext cx="6096043" cy="45720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59" y="642918"/>
            <a:ext cx="8501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Раскладная ширма выполнена в технике батик , папье-маше, искусственные цветы, драпировка. Можно использовать в любом помещении.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cuments\378426_fon-dlya-prezentacii-krasivy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I:\6 марта музыка\DSC048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071546"/>
            <a:ext cx="3857652" cy="5143536"/>
          </a:xfrm>
          <a:prstGeom prst="rect">
            <a:avLst/>
          </a:prstGeom>
          <a:noFill/>
        </p:spPr>
      </p:pic>
      <p:pic>
        <p:nvPicPr>
          <p:cNvPr id="8" name="Picture 2" descr="C:\Users\Admin\Downloads\DSCN55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714356"/>
            <a:ext cx="5524095" cy="414340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428860" y="5572140"/>
            <a:ext cx="1925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День победы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cuments\378426_fon-dlya-prezentacii-krasivy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G:\очень важная папка\костюмы и оформление зала\фото оформления ДОУ\DSC002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2571744"/>
            <a:ext cx="5450436" cy="4087827"/>
          </a:xfrm>
          <a:prstGeom prst="rect">
            <a:avLst/>
          </a:prstGeom>
          <a:noFill/>
        </p:spPr>
      </p:pic>
      <p:pic>
        <p:nvPicPr>
          <p:cNvPr id="5" name="Picture 2" descr="D:\2020 май телефон\IMG_20200220_1346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1"/>
            <a:ext cx="4500594" cy="337544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2845" y="5000636"/>
            <a:ext cx="3143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День защитников Отечества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cuments\378426_fon-dlya-prezentacii-krasivy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Admin\Documents\предметно развивающая среда\DSCF05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0"/>
            <a:ext cx="5572132" cy="4179099"/>
          </a:xfrm>
          <a:prstGeom prst="rect">
            <a:avLst/>
          </a:prstGeom>
          <a:noFill/>
        </p:spPr>
      </p:pic>
      <p:pic>
        <p:nvPicPr>
          <p:cNvPr id="6" name="Picture 2" descr="C:\Users\Admin\Documents\предметно развивающая среда\IMG_20180524_1245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3369" y="3143248"/>
            <a:ext cx="4953003" cy="3714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42844" y="1643050"/>
            <a:ext cx="314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Оформление воздушными шариками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cuments\378426_fon-dlya-prezentacii-krasivy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F:\фото осень утренники 2018\DSC055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93214"/>
            <a:ext cx="5286380" cy="3964785"/>
          </a:xfrm>
          <a:prstGeom prst="rect">
            <a:avLst/>
          </a:prstGeom>
          <a:noFill/>
        </p:spPr>
      </p:pic>
      <p:pic>
        <p:nvPicPr>
          <p:cNvPr id="5" name="Picture 2" descr="F:\IMG_20191023_090810 (1)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1071546"/>
            <a:ext cx="5604928" cy="420369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85918" y="1714488"/>
            <a:ext cx="981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Осень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cuments\378426_fon-dlya-prezentacii-krasivy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Admin\Documents\как оформить зал\DSC00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42852"/>
            <a:ext cx="4714876" cy="3691838"/>
          </a:xfrm>
          <a:prstGeom prst="rect">
            <a:avLst/>
          </a:prstGeom>
          <a:noFill/>
        </p:spPr>
      </p:pic>
      <p:pic>
        <p:nvPicPr>
          <p:cNvPr id="5" name="Picture 2" descr="C:\Users\Admin\Documents\как оформить зал\S73007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93214"/>
            <a:ext cx="5286380" cy="396478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267</Words>
  <Application>Microsoft Office PowerPoint</Application>
  <PresentationFormat>Экран (4:3)</PresentationFormat>
  <Paragraphs>26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71</cp:revision>
  <dcterms:created xsi:type="dcterms:W3CDTF">2018-11-05T13:50:29Z</dcterms:created>
  <dcterms:modified xsi:type="dcterms:W3CDTF">2020-10-17T00:07:35Z</dcterms:modified>
</cp:coreProperties>
</file>